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77" r:id="rId2"/>
    <p:sldId id="259" r:id="rId3"/>
    <p:sldId id="260" r:id="rId4"/>
    <p:sldId id="263" r:id="rId5"/>
    <p:sldId id="264" r:id="rId6"/>
    <p:sldId id="273" r:id="rId7"/>
    <p:sldId id="274" r:id="rId8"/>
    <p:sldId id="275" r:id="rId9"/>
    <p:sldId id="262" r:id="rId10"/>
    <p:sldId id="278" r:id="rId11"/>
    <p:sldId id="266" r:id="rId12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F62AB6-B68B-441F-9AC8-D04EB99B4DBD}">
          <p14:sldIdLst>
            <p14:sldId id="277"/>
            <p14:sldId id="259"/>
            <p14:sldId id="260"/>
            <p14:sldId id="263"/>
            <p14:sldId id="264"/>
            <p14:sldId id="273"/>
            <p14:sldId id="274"/>
            <p14:sldId id="275"/>
            <p14:sldId id="262"/>
            <p14:sldId id="278"/>
            <p14:sldId id="2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60" y="-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520"/>
            <a:ext cx="10691812" cy="75607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Результаты судебно-правовой работы УФНС России по</a:t>
            </a:r>
            <a:br>
              <a:rPr lang="ru-RU" sz="2400" dirty="0" smtClean="0"/>
            </a:br>
            <a:r>
              <a:rPr lang="ru-RU" sz="2400" dirty="0" smtClean="0"/>
              <a:t> Удмуртской Республике за </a:t>
            </a:r>
            <a:r>
              <a:rPr lang="ru-RU" sz="2400" smtClean="0"/>
              <a:t>2020 год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252" y="5940871"/>
            <a:ext cx="8136904" cy="1356259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 smtClean="0"/>
              <a:t>Начальник правового отдела УФНС России по Удмуртской Республике</a:t>
            </a:r>
          </a:p>
          <a:p>
            <a:r>
              <a:rPr lang="ru-RU" sz="2200" dirty="0" smtClean="0"/>
              <a:t>Куликов Андрей Юрьевич</a:t>
            </a:r>
            <a:endParaRPr lang="en-US" sz="2200" dirty="0" smtClean="0"/>
          </a:p>
          <a:p>
            <a:endParaRPr lang="en-US" dirty="0"/>
          </a:p>
          <a:p>
            <a:r>
              <a:rPr lang="ru-RU" sz="1900" dirty="0" smtClean="0"/>
              <a:t>11.03.2021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8503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Денежные средства перечисляются    организациями в уплату налогов за физических лиц (в размере кратно превышающем их налоговые обязательства).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физические лица обращаются в налоговый орган с заявлениями о возврате из бюджета суммы излишне уплаченного налога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результатам судебно-правовой работы пресечены вышеуказанные схемы на сумму более 35 млн. руб.</a:t>
            </a:r>
          </a:p>
          <a:p>
            <a:pPr marL="820738" indent="-457200">
              <a:buFontTx/>
              <a:buChar char="-"/>
            </a:pP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0738" indent="-457200">
              <a:buFontTx/>
              <a:buChar char="-"/>
            </a:pP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0738" indent="-457200">
              <a:buFontTx/>
              <a:buChar char="-"/>
            </a:pP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«обналичивания» денежных средств через механизм возврата излишне уплаченных налогов за 2020 год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74292" y="262850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38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852639"/>
            <a:ext cx="8580438" cy="1219199"/>
          </a:xfrm>
        </p:spPr>
        <p:txBody>
          <a:bodyPr/>
          <a:lstStyle/>
          <a:p>
            <a:pPr algn="ctr">
              <a:defRPr/>
            </a:pPr>
            <a:r>
              <a:rPr lang="ru-RU" cap="all" dirty="0"/>
              <a:t>Спасибо за внимание!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5" name="Изображение 1" descr="FNS_vizitka_for_rukovodstvo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56" y="684287"/>
            <a:ext cx="2360928" cy="245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спора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«дробления» выручки от сдачи имущества в аренду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целью сохранения специального налогового режима.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пользу налогового органа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учел следующие обстоятельства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Регистрация в качестве ИП аффилированного налогоплательщику лица (матери) происходит сразу после получения в дар недвижимого имущества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Оба субъекта предпринимательской деятельности осуществляли один вид деятельности «сдача в аренду нежилых помещений»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Централизованное ведение бухгалтерского и налогового учета индивидуальных предпринимателей осуществляла организация, подконтрольная налогоплательщику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Денежный средства, поступившие от сдачи в аренду, аккумулировались у налогоплательщика, который использовал их в предпринимательской деятельности и в личных целях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Единственной целью оформления сделки по дарению недвижимого имущества аффилированному лицу являлась неуплата налогов по общей системе налогообложения.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2204" y="540271"/>
            <a:ext cx="8580438" cy="12191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дело №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А71-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9482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/201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0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необоснованное завышение внереализационных расходов по налогу на прибыль организаций на затраты по приобретению права требования долга (договора цессии), которое погашено частично.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пользу налогового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суда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частичном погашении приобретенного права требования долга расходы на его приобретение возможно учесть только пропорционально сумме полученных доходов.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дело №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А71-20126/2019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9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спора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занижение суммы внереализационных доходов по налогу на прибыль от суммы перешедшей неоплаченной дебиторской задолженности при совпадении должника и кредитора в одном лице (в порядке реорганизации в форме присоединения).</a:t>
            </a:r>
          </a:p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пользу налогового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органа.</a:t>
            </a:r>
          </a:p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суда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Применение Инспекцией положения пункта 2 статьи 346.25 НК РФ обоснованно, поскольку правопредшественник (УСН, кассовый метод) доход от правопреемника не получил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Дебиторская задолженность, не включенная правопредшественником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налоговую базу по УСН, в силу пункта 10 статьи 250 НК РФ должна быть включена в налоговую базу по налогу на прибыль в составе внереализационных доходов правопреемником.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дело № А71-18732/2019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4292" y="262850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79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1908423"/>
            <a:ext cx="8561139" cy="51877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спора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необоснованное завышение налоговых вычетов по НДС по счетам-фактурам 2004-2005 гг. в 1 квартале 2019 года (после постановки на учет объекта строительства в качестве основного средства).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пользу налогового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суда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право на получение вычета по НДС связано с началом фактической эксплуатации объекта недвижимости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6438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использование спорных помещений началось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 года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(сдача в аренду спорных помещений)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2006 года произошло заключение договоров на предоставление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коммунальных услуг и техобслуживания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дело № А71-5872/2020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1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спора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неуплата Банком налога на имущество организаций. Объект недвижимого имущества (полученный от должника) не был поставлен на учет в качестве основного средства, однако отвечал всем его требованиям.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пользу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учел следующие обстоятельства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спорное недвижимое  имущество не используется кредитной организацией при оказании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банковских услуг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спорное имущество предполагает его продажу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выручка Банка формировалась от получения вознаграждения по доверительному управлению спорным имуществом.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Судебное дело №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А71-2828/2020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1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спора: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строительным работам на недвижимом имуществе являются модернизацией, реконструкцией спорного объекта, а не капитальным ремонтом.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рассмотрения: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пользу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налогоплательщика.</a:t>
            </a:r>
          </a:p>
          <a:p>
            <a:pPr algn="just"/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суда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на строительство объекта не являются модернизацией и не увеличивают его первоначальную стоимость в связи с тем, что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неисправностей оборудования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работы направлены на замену изношенных деталей, которые не привели к повышению производительности основных средств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целью работ явилось устранение выявленных неисправностей, наличие которых делало затруднительной эксплуатацию основного средства.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Судебное дело №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А71-9551/2019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2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спора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неправомерное применение резидентом ТОСЭР пониженного тарифа по страховым взносам в отношении выплат всем работникам, в том числе незанятых в рамках инвестиционного проекта.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органа.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обложения по пониженным тарифам признаются выплаты и иные вознаграждения в пользу физических лиц, непосредственно занятых в деятельности плательщика как резидента ТОСЭР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Судебное дело №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А71-8779/2020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6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3780631"/>
            <a:ext cx="8561139" cy="3315494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судебно-правовой работы за 2020 год пресечены схемы «обнальных площадок» через механизмы судебных актов на сумму более 300 млн. руб.</a:t>
            </a:r>
            <a:endParaRPr lang="ru-RU" sz="3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26521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по отдельным вопросам судебной практики, связанным с принятием мер противодействия незаконным финансовым операциям, утвержденный Президиумом ВС РФ 08.07.2020 года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393</TotalTime>
  <Words>797</Words>
  <Application>Microsoft Office PowerPoint</Application>
  <PresentationFormat>Произвольный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Результаты судебно-правовой работы УФНС России по  Удмуртской Республике за 2020 год</vt:lpstr>
      <vt:lpstr>Судебное дело № А71-9482/2019</vt:lpstr>
      <vt:lpstr>Судебное дело № А71-20126/2019</vt:lpstr>
      <vt:lpstr>Судебное дело № А71-18732/2019</vt:lpstr>
      <vt:lpstr>Судебное дело № А71-5872/2020</vt:lpstr>
      <vt:lpstr>Судебное дело № А71-2828/2020</vt:lpstr>
      <vt:lpstr>Судебное дело № А71-9551/2019</vt:lpstr>
      <vt:lpstr>Судебное дело № А71-8779/2020</vt:lpstr>
      <vt:lpstr>Обзор по отдельным вопросам судебной практики, связанным с принятием мер противодействия незаконным финансовым операциям, утвержденный Президиумом ВС РФ 08.07.2020 года</vt:lpstr>
      <vt:lpstr>Схема «обналичивания» денежных средств через механизм возврата излишне уплаченных налогов за 2020 год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Жаров Дмитрий Феликсович</dc:creator>
  <cp:lastModifiedBy>Куликов Андрей Юрьевич</cp:lastModifiedBy>
  <cp:revision>72</cp:revision>
  <dcterms:created xsi:type="dcterms:W3CDTF">2020-09-08T11:35:20Z</dcterms:created>
  <dcterms:modified xsi:type="dcterms:W3CDTF">2021-03-11T04:15:07Z</dcterms:modified>
</cp:coreProperties>
</file>